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8"/>
  </p:notesMasterIdLst>
  <p:sldIdLst>
    <p:sldId id="256" r:id="rId3"/>
    <p:sldId id="257" r:id="rId4"/>
    <p:sldId id="261" r:id="rId5"/>
    <p:sldId id="262" r:id="rId6"/>
    <p:sldId id="258"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914" autoAdjust="0"/>
  </p:normalViewPr>
  <p:slideViewPr>
    <p:cSldViewPr>
      <p:cViewPr varScale="1">
        <p:scale>
          <a:sx n="63" d="100"/>
          <a:sy n="63" d="100"/>
        </p:scale>
        <p:origin x="-1992" y="-7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06F101-8CE6-4BE6-B02E-A5CF998D4FF8}" type="datetimeFigureOut">
              <a:rPr lang="en-IE" smtClean="0"/>
              <a:t>17/02/2017</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DFA42C-7295-4C94-84EA-9C8ABE6AE806}" type="slidenum">
              <a:rPr lang="en-IE" smtClean="0"/>
              <a:t>‹#›</a:t>
            </a:fld>
            <a:endParaRPr lang="en-IE"/>
          </a:p>
        </p:txBody>
      </p:sp>
    </p:spTree>
    <p:extLst>
      <p:ext uri="{BB962C8B-B14F-4D97-AF65-F5344CB8AC3E}">
        <p14:creationId xmlns:p14="http://schemas.microsoft.com/office/powerpoint/2010/main" val="1096940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E" altLang="en-US" b="0" dirty="0" smtClean="0"/>
              <a:t>Welcome</a:t>
            </a:r>
            <a:r>
              <a:rPr lang="en-IE" altLang="en-US" b="0" baseline="0" dirty="0" smtClean="0"/>
              <a:t> your attendees to your event – Thanks for coming. I hope it will spark an interest in engineering. </a:t>
            </a:r>
          </a:p>
          <a:p>
            <a:endParaRPr lang="en-IE" altLang="en-US" b="0" baseline="0" dirty="0" smtClean="0"/>
          </a:p>
          <a:p>
            <a:r>
              <a:rPr lang="en-IE" altLang="en-US" b="0" baseline="0" dirty="0" smtClean="0"/>
              <a:t>Introduce Engineers Week – Engineers Week is all about showing people especially you the students, teachers and parents what engineering is all about.  During the week hundreds of fun activities are happening across the country to inspire the next generation of engineers and show you how exciting a career in engineering can be. </a:t>
            </a:r>
            <a:endParaRPr lang="en-IE" altLang="en-US" b="0" dirty="0" smtClean="0"/>
          </a:p>
        </p:txBody>
      </p:sp>
      <p:sp>
        <p:nvSpPr>
          <p:cNvPr id="7066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9BF902B4-F2B0-4E5A-ADE5-0D1148B639F0}" type="slidenum">
              <a:rPr lang="en-IE" altLang="en-US" smtClean="0"/>
              <a:pPr fontAlgn="base">
                <a:spcBef>
                  <a:spcPct val="0"/>
                </a:spcBef>
                <a:spcAft>
                  <a:spcPct val="0"/>
                </a:spcAft>
                <a:defRPr/>
              </a:pPr>
              <a:t>1</a:t>
            </a:fld>
            <a:endParaRPr lang="en-IE"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Engineers Week is coordinated</a:t>
            </a:r>
            <a:r>
              <a:rPr lang="en-IE" baseline="0" dirty="0" smtClean="0"/>
              <a:t> by the STEPS team in Engineers Ireland and this year over 500 events are taking place nationwide. </a:t>
            </a:r>
            <a:endParaRPr lang="en-IE" dirty="0" smtClean="0"/>
          </a:p>
          <a:p>
            <a:endParaRPr lang="en-IE" dirty="0" smtClean="0"/>
          </a:p>
          <a:p>
            <a:r>
              <a:rPr lang="en-IE" dirty="0" smtClean="0"/>
              <a:t>Thank our</a:t>
            </a:r>
            <a:r>
              <a:rPr lang="en-IE" baseline="0" dirty="0" smtClean="0"/>
              <a:t> </a:t>
            </a:r>
            <a:r>
              <a:rPr lang="en-IE" dirty="0" smtClean="0"/>
              <a:t>Engineers</a:t>
            </a:r>
            <a:r>
              <a:rPr lang="en-IE" baseline="0" dirty="0" smtClean="0"/>
              <a:t> Week Sponsors -STEPS is supported by the Department of Education and Skills, and a number of major engineering employers. </a:t>
            </a:r>
            <a:endParaRPr lang="en-IE" dirty="0"/>
          </a:p>
        </p:txBody>
      </p:sp>
      <p:sp>
        <p:nvSpPr>
          <p:cNvPr id="4" name="Slide Number Placeholder 3"/>
          <p:cNvSpPr>
            <a:spLocks noGrp="1"/>
          </p:cNvSpPr>
          <p:nvPr>
            <p:ph type="sldNum" sz="quarter" idx="10"/>
          </p:nvPr>
        </p:nvSpPr>
        <p:spPr/>
        <p:txBody>
          <a:bodyPr/>
          <a:lstStyle/>
          <a:p>
            <a:fld id="{10DFA42C-7295-4C94-84EA-9C8ABE6AE806}" type="slidenum">
              <a:rPr lang="en-IE" smtClean="0"/>
              <a:t>2</a:t>
            </a:fld>
            <a:endParaRPr lang="en-IE"/>
          </a:p>
        </p:txBody>
      </p:sp>
    </p:spTree>
    <p:extLst>
      <p:ext uri="{BB962C8B-B14F-4D97-AF65-F5344CB8AC3E}">
        <p14:creationId xmlns:p14="http://schemas.microsoft.com/office/powerpoint/2010/main" val="2218146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dirty="0" smtClean="0">
              <a:ea typeface="ヒラギノ角ゴ Pro W3" charset="-128"/>
            </a:endParaRPr>
          </a:p>
        </p:txBody>
      </p:sp>
      <p:sp>
        <p:nvSpPr>
          <p:cNvPr id="1300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454E5CC-50C0-4C31-8BE6-084B4F975B26}" type="slidenum">
              <a:rPr lang="en-IE" altLang="en-US" smtClean="0"/>
              <a:pPr fontAlgn="base">
                <a:spcBef>
                  <a:spcPct val="0"/>
                </a:spcBef>
                <a:spcAft>
                  <a:spcPct val="0"/>
                </a:spcAft>
                <a:defRPr/>
              </a:pPr>
              <a:t>3</a:t>
            </a:fld>
            <a:endParaRPr lang="en-IE"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dirty="0" smtClean="0">
              <a:ea typeface="ヒラギノ角ゴ Pro W3" charset="-128"/>
            </a:endParaRPr>
          </a:p>
        </p:txBody>
      </p:sp>
      <p:sp>
        <p:nvSpPr>
          <p:cNvPr id="1300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454E5CC-50C0-4C31-8BE6-084B4F975B26}" type="slidenum">
              <a:rPr lang="en-IE" altLang="en-US" smtClean="0"/>
              <a:pPr fontAlgn="base">
                <a:spcBef>
                  <a:spcPct val="0"/>
                </a:spcBef>
                <a:spcAft>
                  <a:spcPct val="0"/>
                </a:spcAft>
                <a:defRPr/>
              </a:pPr>
              <a:t>4</a:t>
            </a:fld>
            <a:endParaRPr lang="en-IE"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Visit the</a:t>
            </a:r>
            <a:r>
              <a:rPr lang="en-IE" baseline="0" dirty="0" smtClean="0"/>
              <a:t> Engineers Week website to find out about the week, if you want to do more engineering  at home or in school there are activities and an engineering quiz on the website. Check it out and </a:t>
            </a:r>
            <a:r>
              <a:rPr lang="en-IE" baseline="0" smtClean="0"/>
              <a:t>enjoy Engineers Week!</a:t>
            </a:r>
            <a:endParaRPr lang="en-IE"/>
          </a:p>
        </p:txBody>
      </p:sp>
      <p:sp>
        <p:nvSpPr>
          <p:cNvPr id="4" name="Slide Number Placeholder 3"/>
          <p:cNvSpPr>
            <a:spLocks noGrp="1"/>
          </p:cNvSpPr>
          <p:nvPr>
            <p:ph type="sldNum" sz="quarter" idx="10"/>
          </p:nvPr>
        </p:nvSpPr>
        <p:spPr/>
        <p:txBody>
          <a:bodyPr/>
          <a:lstStyle/>
          <a:p>
            <a:fld id="{10DFA42C-7295-4C94-84EA-9C8ABE6AE806}" type="slidenum">
              <a:rPr lang="en-IE" smtClean="0"/>
              <a:t>5</a:t>
            </a:fld>
            <a:endParaRPr lang="en-IE"/>
          </a:p>
        </p:txBody>
      </p:sp>
    </p:spTree>
    <p:extLst>
      <p:ext uri="{BB962C8B-B14F-4D97-AF65-F5344CB8AC3E}">
        <p14:creationId xmlns:p14="http://schemas.microsoft.com/office/powerpoint/2010/main" val="166012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6" descr="1.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05271"/>
            <a:ext cx="4794132" cy="1470025"/>
          </a:xfrm>
        </p:spPr>
        <p:txBody>
          <a:bodyPr lIns="0" tIns="0" rIns="0" bIns="0" anchor="t">
            <a:normAutofit/>
          </a:bodyPr>
          <a:lstStyle>
            <a:lvl1pPr algn="l">
              <a:lnSpc>
                <a:spcPts val="3500"/>
              </a:lnSpc>
              <a:defRPr sz="3800" b="1" i="0" cap="all">
                <a:solidFill>
                  <a:srgbClr val="36424A"/>
                </a:solidFill>
                <a:latin typeface="Arial Narrow"/>
                <a:cs typeface="Arial Narrow"/>
              </a:defRPr>
            </a:lvl1pPr>
          </a:lstStyle>
          <a:p>
            <a:r>
              <a:rPr lang="en-GB" dirty="0" smtClean="0"/>
              <a:t>Click to edit Master title style</a:t>
            </a:r>
            <a:endParaRPr lang="en-US" dirty="0"/>
          </a:p>
        </p:txBody>
      </p:sp>
      <p:sp>
        <p:nvSpPr>
          <p:cNvPr id="3" name="Subtitle 2"/>
          <p:cNvSpPr>
            <a:spLocks noGrp="1"/>
          </p:cNvSpPr>
          <p:nvPr>
            <p:ph type="subTitle" idx="1"/>
          </p:nvPr>
        </p:nvSpPr>
        <p:spPr>
          <a:xfrm>
            <a:off x="685800" y="2399022"/>
            <a:ext cx="4339431" cy="1371992"/>
          </a:xfrm>
        </p:spPr>
        <p:txBody>
          <a:bodyPr lIns="0" tIns="0" rIns="0" bIns="0">
            <a:normAutofit/>
          </a:bodyPr>
          <a:lstStyle>
            <a:lvl1pPr marL="0" indent="0" algn="l">
              <a:buNone/>
              <a:defRPr sz="2000" b="1" i="0" cap="all">
                <a:solidFill>
                  <a:schemeClr val="bg1"/>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
        <p:nvSpPr>
          <p:cNvPr id="6" name="Text Placeholder 5"/>
          <p:cNvSpPr>
            <a:spLocks noGrp="1"/>
          </p:cNvSpPr>
          <p:nvPr>
            <p:ph type="body" sz="quarter" idx="10"/>
          </p:nvPr>
        </p:nvSpPr>
        <p:spPr>
          <a:xfrm>
            <a:off x="400192" y="6358377"/>
            <a:ext cx="4062412" cy="235394"/>
          </a:xfrm>
        </p:spPr>
        <p:txBody>
          <a:bodyPr lIns="0" tIns="0" rIns="0" bIns="0">
            <a:noAutofit/>
          </a:bodyPr>
          <a:lstStyle>
            <a:lvl1pPr>
              <a:buNone/>
              <a:defRPr sz="1000">
                <a:solidFill>
                  <a:srgbClr val="36424A"/>
                </a:solidFill>
                <a:latin typeface="Arial"/>
                <a:cs typeface="Arial"/>
              </a:defRPr>
            </a:lvl1pPr>
            <a:lvl2pPr>
              <a:buNone/>
              <a:defRPr sz="1000">
                <a:latin typeface="Arial"/>
                <a:cs typeface="Arial"/>
              </a:defRPr>
            </a:lvl2pPr>
            <a:lvl3pPr>
              <a:buNone/>
              <a:defRPr sz="1000">
                <a:latin typeface="Arial"/>
                <a:cs typeface="Arial"/>
              </a:defRPr>
            </a:lvl3pPr>
            <a:lvl4pPr>
              <a:buNone/>
              <a:defRPr sz="1000">
                <a:latin typeface="Arial"/>
                <a:cs typeface="Arial"/>
              </a:defRPr>
            </a:lvl4pPr>
            <a:lvl5pPr>
              <a:buNone/>
              <a:defRPr sz="1000">
                <a:latin typeface="Arial"/>
                <a:cs typeface="Arial"/>
              </a:defRPr>
            </a:lvl5pPr>
          </a:lstStyle>
          <a:p>
            <a:pPr lvl="0"/>
            <a:r>
              <a:rPr lang="en-GB" dirty="0" smtClean="0"/>
              <a:t>Click to edit Master text style</a:t>
            </a:r>
          </a:p>
        </p:txBody>
      </p:sp>
    </p:spTree>
    <p:extLst>
      <p:ext uri="{BB962C8B-B14F-4D97-AF65-F5344CB8AC3E}">
        <p14:creationId xmlns:p14="http://schemas.microsoft.com/office/powerpoint/2010/main" val="362553789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11"/>
          </p:nvPr>
        </p:nvSpPr>
        <p:spPr/>
        <p:txBody>
          <a:bodyPr/>
          <a:lstStyle/>
          <a:p>
            <a:endParaRPr lang="en-IE">
              <a:solidFill>
                <a:prstClr val="black">
                  <a:tint val="75000"/>
                </a:prstClr>
              </a:solidFill>
            </a:endParaRPr>
          </a:p>
        </p:txBody>
      </p:sp>
      <p:sp>
        <p:nvSpPr>
          <p:cNvPr id="6" name="Slide Number Placeholder 5"/>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3037065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11"/>
          </p:nvPr>
        </p:nvSpPr>
        <p:spPr/>
        <p:txBody>
          <a:bodyPr/>
          <a:lstStyle/>
          <a:p>
            <a:endParaRPr lang="en-IE">
              <a:solidFill>
                <a:prstClr val="black">
                  <a:tint val="75000"/>
                </a:prstClr>
              </a:solidFill>
            </a:endParaRPr>
          </a:p>
        </p:txBody>
      </p:sp>
      <p:sp>
        <p:nvSpPr>
          <p:cNvPr id="6" name="Slide Number Placeholder 5"/>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2929127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11"/>
          </p:nvPr>
        </p:nvSpPr>
        <p:spPr/>
        <p:txBody>
          <a:bodyPr/>
          <a:lstStyle/>
          <a:p>
            <a:endParaRPr lang="en-IE">
              <a:solidFill>
                <a:prstClr val="black">
                  <a:tint val="75000"/>
                </a:prstClr>
              </a:solidFill>
            </a:endParaRPr>
          </a:p>
        </p:txBody>
      </p:sp>
      <p:sp>
        <p:nvSpPr>
          <p:cNvPr id="6" name="Slide Number Placeholder 5"/>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42112076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6" name="Footer Placeholder 5"/>
          <p:cNvSpPr>
            <a:spLocks noGrp="1"/>
          </p:cNvSpPr>
          <p:nvPr>
            <p:ph type="ftr" sz="quarter" idx="11"/>
          </p:nvPr>
        </p:nvSpPr>
        <p:spPr/>
        <p:txBody>
          <a:bodyPr/>
          <a:lstStyle/>
          <a:p>
            <a:endParaRPr lang="en-IE">
              <a:solidFill>
                <a:prstClr val="black">
                  <a:tint val="75000"/>
                </a:prstClr>
              </a:solidFill>
            </a:endParaRPr>
          </a:p>
        </p:txBody>
      </p:sp>
      <p:sp>
        <p:nvSpPr>
          <p:cNvPr id="7" name="Slide Number Placeholder 6"/>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3543547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8" name="Footer Placeholder 7"/>
          <p:cNvSpPr>
            <a:spLocks noGrp="1"/>
          </p:cNvSpPr>
          <p:nvPr>
            <p:ph type="ftr" sz="quarter" idx="11"/>
          </p:nvPr>
        </p:nvSpPr>
        <p:spPr/>
        <p:txBody>
          <a:bodyPr/>
          <a:lstStyle/>
          <a:p>
            <a:endParaRPr lang="en-IE">
              <a:solidFill>
                <a:prstClr val="black">
                  <a:tint val="75000"/>
                </a:prstClr>
              </a:solidFill>
            </a:endParaRPr>
          </a:p>
        </p:txBody>
      </p:sp>
      <p:sp>
        <p:nvSpPr>
          <p:cNvPr id="9" name="Slide Number Placeholder 8"/>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3203820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4" name="Footer Placeholder 3"/>
          <p:cNvSpPr>
            <a:spLocks noGrp="1"/>
          </p:cNvSpPr>
          <p:nvPr>
            <p:ph type="ftr" sz="quarter" idx="11"/>
          </p:nvPr>
        </p:nvSpPr>
        <p:spPr/>
        <p:txBody>
          <a:bodyPr/>
          <a:lstStyle/>
          <a:p>
            <a:endParaRPr lang="en-IE">
              <a:solidFill>
                <a:prstClr val="black">
                  <a:tint val="75000"/>
                </a:prstClr>
              </a:solidFill>
            </a:endParaRPr>
          </a:p>
        </p:txBody>
      </p:sp>
      <p:sp>
        <p:nvSpPr>
          <p:cNvPr id="5" name="Slide Number Placeholder 4"/>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3962986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3" name="Footer Placeholder 2"/>
          <p:cNvSpPr>
            <a:spLocks noGrp="1"/>
          </p:cNvSpPr>
          <p:nvPr>
            <p:ph type="ftr" sz="quarter" idx="11"/>
          </p:nvPr>
        </p:nvSpPr>
        <p:spPr/>
        <p:txBody>
          <a:bodyPr/>
          <a:lstStyle/>
          <a:p>
            <a:endParaRPr lang="en-IE">
              <a:solidFill>
                <a:prstClr val="black">
                  <a:tint val="75000"/>
                </a:prstClr>
              </a:solidFill>
            </a:endParaRPr>
          </a:p>
        </p:txBody>
      </p:sp>
      <p:sp>
        <p:nvSpPr>
          <p:cNvPr id="4" name="Slide Number Placeholder 3"/>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168726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6" name="Footer Placeholder 5"/>
          <p:cNvSpPr>
            <a:spLocks noGrp="1"/>
          </p:cNvSpPr>
          <p:nvPr>
            <p:ph type="ftr" sz="quarter" idx="11"/>
          </p:nvPr>
        </p:nvSpPr>
        <p:spPr/>
        <p:txBody>
          <a:bodyPr/>
          <a:lstStyle/>
          <a:p>
            <a:endParaRPr lang="en-IE">
              <a:solidFill>
                <a:prstClr val="black">
                  <a:tint val="75000"/>
                </a:prstClr>
              </a:solidFill>
            </a:endParaRPr>
          </a:p>
        </p:txBody>
      </p:sp>
      <p:sp>
        <p:nvSpPr>
          <p:cNvPr id="7" name="Slide Number Placeholder 6"/>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29847088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6" name="Footer Placeholder 5"/>
          <p:cNvSpPr>
            <a:spLocks noGrp="1"/>
          </p:cNvSpPr>
          <p:nvPr>
            <p:ph type="ftr" sz="quarter" idx="11"/>
          </p:nvPr>
        </p:nvSpPr>
        <p:spPr/>
        <p:txBody>
          <a:bodyPr/>
          <a:lstStyle/>
          <a:p>
            <a:endParaRPr lang="en-IE">
              <a:solidFill>
                <a:prstClr val="black">
                  <a:tint val="75000"/>
                </a:prstClr>
              </a:solidFill>
            </a:endParaRPr>
          </a:p>
        </p:txBody>
      </p:sp>
      <p:sp>
        <p:nvSpPr>
          <p:cNvPr id="7" name="Slide Number Placeholder 6"/>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1205760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11"/>
          </p:nvPr>
        </p:nvSpPr>
        <p:spPr/>
        <p:txBody>
          <a:bodyPr/>
          <a:lstStyle/>
          <a:p>
            <a:endParaRPr lang="en-IE">
              <a:solidFill>
                <a:prstClr val="black">
                  <a:tint val="75000"/>
                </a:prstClr>
              </a:solidFill>
            </a:endParaRPr>
          </a:p>
        </p:txBody>
      </p:sp>
      <p:sp>
        <p:nvSpPr>
          <p:cNvPr id="6" name="Slide Number Placeholder 5"/>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28279534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11"/>
          </p:nvPr>
        </p:nvSpPr>
        <p:spPr/>
        <p:txBody>
          <a:bodyPr/>
          <a:lstStyle/>
          <a:p>
            <a:endParaRPr lang="en-IE">
              <a:solidFill>
                <a:prstClr val="black">
                  <a:tint val="75000"/>
                </a:prstClr>
              </a:solidFill>
            </a:endParaRPr>
          </a:p>
        </p:txBody>
      </p:sp>
      <p:sp>
        <p:nvSpPr>
          <p:cNvPr id="6" name="Slide Number Placeholder 5"/>
          <p:cNvSpPr>
            <a:spLocks noGrp="1"/>
          </p:cNvSpPr>
          <p:nvPr>
            <p:ph type="sldNum" sz="quarter" idx="12"/>
          </p:nvPr>
        </p:nvSpPr>
        <p:spPr/>
        <p:txBody>
          <a:body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4439777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6" descr="1.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05271"/>
            <a:ext cx="4794132" cy="1470025"/>
          </a:xfrm>
        </p:spPr>
        <p:txBody>
          <a:bodyPr lIns="0" tIns="0" rIns="0" bIns="0" anchor="t">
            <a:normAutofit/>
          </a:bodyPr>
          <a:lstStyle>
            <a:lvl1pPr algn="l">
              <a:lnSpc>
                <a:spcPts val="3500"/>
              </a:lnSpc>
              <a:defRPr sz="3800" b="1" i="0" cap="all">
                <a:solidFill>
                  <a:srgbClr val="36424A"/>
                </a:solidFill>
                <a:latin typeface="Arial Narrow"/>
                <a:cs typeface="Arial Narrow"/>
              </a:defRPr>
            </a:lvl1pPr>
          </a:lstStyle>
          <a:p>
            <a:r>
              <a:rPr lang="en-GB" dirty="0" smtClean="0"/>
              <a:t>Click to edit Master title style</a:t>
            </a:r>
            <a:endParaRPr lang="en-US" dirty="0"/>
          </a:p>
        </p:txBody>
      </p:sp>
      <p:sp>
        <p:nvSpPr>
          <p:cNvPr id="3" name="Subtitle 2"/>
          <p:cNvSpPr>
            <a:spLocks noGrp="1"/>
          </p:cNvSpPr>
          <p:nvPr>
            <p:ph type="subTitle" idx="1"/>
          </p:nvPr>
        </p:nvSpPr>
        <p:spPr>
          <a:xfrm>
            <a:off x="685800" y="2399022"/>
            <a:ext cx="4339431" cy="1371992"/>
          </a:xfrm>
        </p:spPr>
        <p:txBody>
          <a:bodyPr lIns="0" tIns="0" rIns="0" bIns="0">
            <a:normAutofit/>
          </a:bodyPr>
          <a:lstStyle>
            <a:lvl1pPr marL="0" indent="0" algn="l">
              <a:buNone/>
              <a:defRPr sz="2000" b="1" i="0" cap="all">
                <a:solidFill>
                  <a:schemeClr val="bg1"/>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
        <p:nvSpPr>
          <p:cNvPr id="6" name="Text Placeholder 5"/>
          <p:cNvSpPr>
            <a:spLocks noGrp="1"/>
          </p:cNvSpPr>
          <p:nvPr>
            <p:ph type="body" sz="quarter" idx="10"/>
          </p:nvPr>
        </p:nvSpPr>
        <p:spPr>
          <a:xfrm>
            <a:off x="400192" y="6358377"/>
            <a:ext cx="4062412" cy="235394"/>
          </a:xfrm>
        </p:spPr>
        <p:txBody>
          <a:bodyPr lIns="0" tIns="0" rIns="0" bIns="0">
            <a:noAutofit/>
          </a:bodyPr>
          <a:lstStyle>
            <a:lvl1pPr>
              <a:buNone/>
              <a:defRPr sz="1000">
                <a:solidFill>
                  <a:srgbClr val="36424A"/>
                </a:solidFill>
                <a:latin typeface="Arial"/>
                <a:cs typeface="Arial"/>
              </a:defRPr>
            </a:lvl1pPr>
            <a:lvl2pPr>
              <a:buNone/>
              <a:defRPr sz="1000">
                <a:latin typeface="Arial"/>
                <a:cs typeface="Arial"/>
              </a:defRPr>
            </a:lvl2pPr>
            <a:lvl3pPr>
              <a:buNone/>
              <a:defRPr sz="1000">
                <a:latin typeface="Arial"/>
                <a:cs typeface="Arial"/>
              </a:defRPr>
            </a:lvl3pPr>
            <a:lvl4pPr>
              <a:buNone/>
              <a:defRPr sz="1000">
                <a:latin typeface="Arial"/>
                <a:cs typeface="Arial"/>
              </a:defRPr>
            </a:lvl4pPr>
            <a:lvl5pPr>
              <a:buNone/>
              <a:defRPr sz="1000">
                <a:latin typeface="Arial"/>
                <a:cs typeface="Arial"/>
              </a:defRPr>
            </a:lvl5pPr>
          </a:lstStyle>
          <a:p>
            <a:pPr lvl="0"/>
            <a:r>
              <a:rPr lang="en-GB" dirty="0" smtClean="0"/>
              <a:t>Click to edit Master text style</a:t>
            </a:r>
          </a:p>
        </p:txBody>
      </p:sp>
    </p:spTree>
    <p:extLst>
      <p:ext uri="{BB962C8B-B14F-4D97-AF65-F5344CB8AC3E}">
        <p14:creationId xmlns:p14="http://schemas.microsoft.com/office/powerpoint/2010/main" val="44902999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6" name="Picture 6" descr="2.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78800" y="1176238"/>
            <a:ext cx="8229600" cy="470152"/>
          </a:xfrm>
        </p:spPr>
        <p:txBody>
          <a:bodyPr lIns="0" tIns="0" rIns="0" bIns="0" anchor="t">
            <a:normAutofit/>
          </a:bodyPr>
          <a:lstStyle>
            <a:lvl1pPr algn="l">
              <a:lnSpc>
                <a:spcPts val="3500"/>
              </a:lnSpc>
              <a:defRPr sz="3800" b="1" i="0" cap="all">
                <a:solidFill>
                  <a:srgbClr val="EEB211"/>
                </a:solidFill>
                <a:latin typeface="Arial Narrow"/>
              </a:defRPr>
            </a:lvl1pPr>
          </a:lstStyle>
          <a:p>
            <a:r>
              <a:rPr lang="en-GB" dirty="0" smtClean="0"/>
              <a:t>Click to edit Master title style</a:t>
            </a:r>
            <a:endParaRPr lang="en-US" dirty="0"/>
          </a:p>
        </p:txBody>
      </p:sp>
      <p:sp>
        <p:nvSpPr>
          <p:cNvPr id="14" name="Text Placeholder 13"/>
          <p:cNvSpPr>
            <a:spLocks noGrp="1"/>
          </p:cNvSpPr>
          <p:nvPr>
            <p:ph type="body" sz="quarter" idx="13"/>
          </p:nvPr>
        </p:nvSpPr>
        <p:spPr>
          <a:xfrm>
            <a:off x="396196" y="1568099"/>
            <a:ext cx="8194808" cy="312737"/>
          </a:xfrm>
        </p:spPr>
        <p:txBody>
          <a:bodyPr lIns="0" bIns="0">
            <a:noAutofit/>
          </a:bodyPr>
          <a:lstStyle>
            <a:lvl1pPr>
              <a:buNone/>
              <a:defRPr sz="2000" b="1" i="0" cap="all">
                <a:solidFill>
                  <a:srgbClr val="36424A"/>
                </a:solidFill>
                <a:latin typeface="Arial Narrow"/>
                <a:cs typeface="Arial Narrow"/>
              </a:defRPr>
            </a:lvl1pPr>
            <a:lvl2pPr>
              <a:buNone/>
              <a:defRPr sz="2000" b="1" i="0" cap="all">
                <a:solidFill>
                  <a:srgbClr val="008000"/>
                </a:solidFill>
                <a:latin typeface="Arial Narrow"/>
                <a:cs typeface="Arial Narrow"/>
              </a:defRPr>
            </a:lvl2pPr>
            <a:lvl3pPr>
              <a:buNone/>
              <a:defRPr sz="2000" b="1" i="0" cap="all">
                <a:solidFill>
                  <a:srgbClr val="008000"/>
                </a:solidFill>
                <a:latin typeface="Arial Narrow"/>
                <a:cs typeface="Arial Narrow"/>
              </a:defRPr>
            </a:lvl3pPr>
            <a:lvl4pPr>
              <a:buNone/>
              <a:defRPr sz="2000" b="1" i="0" cap="all">
                <a:solidFill>
                  <a:srgbClr val="008000"/>
                </a:solidFill>
                <a:latin typeface="Arial Narrow"/>
                <a:cs typeface="Arial Narrow"/>
              </a:defRPr>
            </a:lvl4pPr>
            <a:lvl5pPr>
              <a:buNone/>
              <a:defRPr sz="2000" b="1" i="0" cap="all">
                <a:solidFill>
                  <a:srgbClr val="008000"/>
                </a:solidFill>
                <a:latin typeface="Arial Narrow"/>
                <a:cs typeface="Arial Narrow"/>
              </a:defRPr>
            </a:lvl5pPr>
          </a:lstStyle>
          <a:p>
            <a:pPr lvl="0"/>
            <a:r>
              <a:rPr lang="en-GB" dirty="0" smtClean="0"/>
              <a:t>Click to edit Master text styles</a:t>
            </a:r>
          </a:p>
        </p:txBody>
      </p:sp>
      <p:sp>
        <p:nvSpPr>
          <p:cNvPr id="16" name="Text Placeholder 15"/>
          <p:cNvSpPr>
            <a:spLocks noGrp="1"/>
          </p:cNvSpPr>
          <p:nvPr>
            <p:ph type="body" sz="quarter" idx="14"/>
          </p:nvPr>
        </p:nvSpPr>
        <p:spPr>
          <a:xfrm>
            <a:off x="382682" y="6357099"/>
            <a:ext cx="7906717" cy="193177"/>
          </a:xfrm>
        </p:spPr>
        <p:txBody>
          <a:bodyPr lIns="0" tIns="0" rIns="0" bIns="0">
            <a:noAutofit/>
          </a:bodyPr>
          <a:lstStyle>
            <a:lvl1pPr algn="l">
              <a:buNone/>
              <a:defRPr sz="1000" u="none">
                <a:solidFill>
                  <a:srgbClr val="36424A"/>
                </a:solidFill>
                <a:latin typeface="Arial"/>
                <a:cs typeface="Arial"/>
              </a:defRPr>
            </a:lvl1pPr>
            <a:lvl2pPr algn="l">
              <a:buNone/>
              <a:defRPr sz="1000" u="none">
                <a:latin typeface="Arial"/>
                <a:cs typeface="Arial"/>
              </a:defRPr>
            </a:lvl2pPr>
            <a:lvl3pPr algn="l">
              <a:buNone/>
              <a:defRPr sz="1000" u="none">
                <a:latin typeface="Arial"/>
                <a:cs typeface="Arial"/>
              </a:defRPr>
            </a:lvl3pPr>
            <a:lvl4pPr algn="l">
              <a:buNone/>
              <a:defRPr sz="1000" u="none">
                <a:latin typeface="Arial"/>
                <a:cs typeface="Arial"/>
              </a:defRPr>
            </a:lvl4pPr>
            <a:lvl5pPr algn="l">
              <a:buNone/>
              <a:defRPr sz="1000" u="none">
                <a:latin typeface="Arial"/>
                <a:cs typeface="Arial"/>
              </a:defRPr>
            </a:lvl5pPr>
          </a:lstStyle>
          <a:p>
            <a:pPr lvl="0"/>
            <a:r>
              <a:rPr lang="en-GB" dirty="0" smtClean="0"/>
              <a:t>Click to edit Master text style</a:t>
            </a:r>
          </a:p>
        </p:txBody>
      </p:sp>
      <p:sp>
        <p:nvSpPr>
          <p:cNvPr id="3" name="Content Placeholder 2"/>
          <p:cNvSpPr>
            <a:spLocks noGrp="1"/>
          </p:cNvSpPr>
          <p:nvPr>
            <p:ph idx="1"/>
          </p:nvPr>
        </p:nvSpPr>
        <p:spPr>
          <a:xfrm>
            <a:off x="399024" y="2244236"/>
            <a:ext cx="7890376" cy="3592730"/>
          </a:xfrm>
        </p:spPr>
        <p:txBody>
          <a:bodyPr lIns="0" tIns="0" rIns="0" bIns="0">
            <a:normAutofit/>
          </a:bodyPr>
          <a:lstStyle>
            <a:lvl1pPr marL="0" indent="0">
              <a:lnSpc>
                <a:spcPts val="2000"/>
              </a:lnSpc>
              <a:spcBef>
                <a:spcPts val="1000"/>
              </a:spcBef>
              <a:spcAft>
                <a:spcPts val="0"/>
              </a:spcAft>
              <a:buNone/>
              <a:defRPr sz="1500">
                <a:solidFill>
                  <a:srgbClr val="36424A"/>
                </a:solidFill>
                <a:latin typeface="Arial"/>
                <a:cs typeface="Arial"/>
              </a:defRPr>
            </a:lvl1pPr>
            <a:lvl2pPr>
              <a:buNone/>
              <a:defRPr/>
            </a:lvl2pPr>
            <a:lvl3pPr>
              <a:buNone/>
              <a:defRPr/>
            </a:lvl3pPr>
            <a:lvl4pPr>
              <a:buNone/>
              <a:defRPr/>
            </a:lvl4pPr>
            <a:lvl5pPr>
              <a:buNone/>
              <a:defRPr/>
            </a:lvl5pPr>
          </a:lstStyle>
          <a:p>
            <a:pPr lvl="0"/>
            <a:r>
              <a:rPr lang="en-GB" dirty="0" smtClean="0"/>
              <a:t>Click to edit Master text styles</a:t>
            </a:r>
          </a:p>
        </p:txBody>
      </p:sp>
    </p:spTree>
    <p:extLst>
      <p:ext uri="{BB962C8B-B14F-4D97-AF65-F5344CB8AC3E}">
        <p14:creationId xmlns:p14="http://schemas.microsoft.com/office/powerpoint/2010/main" val="268299494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pic>
        <p:nvPicPr>
          <p:cNvPr id="6" name="Picture 6" descr="2.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78800" y="1176238"/>
            <a:ext cx="8229600" cy="470152"/>
          </a:xfrm>
        </p:spPr>
        <p:txBody>
          <a:bodyPr lIns="0" tIns="0" rIns="0" bIns="0" anchor="t">
            <a:normAutofit/>
          </a:bodyPr>
          <a:lstStyle>
            <a:lvl1pPr algn="l">
              <a:lnSpc>
                <a:spcPts val="3500"/>
              </a:lnSpc>
              <a:defRPr sz="3800" b="1" i="0" cap="all">
                <a:solidFill>
                  <a:srgbClr val="EEB211"/>
                </a:solidFill>
                <a:latin typeface="Arial Narrow"/>
              </a:defRPr>
            </a:lvl1pPr>
          </a:lstStyle>
          <a:p>
            <a:r>
              <a:rPr lang="en-GB" dirty="0" smtClean="0"/>
              <a:t>Click to edit Master title style</a:t>
            </a:r>
            <a:endParaRPr lang="en-US" dirty="0"/>
          </a:p>
        </p:txBody>
      </p:sp>
      <p:sp>
        <p:nvSpPr>
          <p:cNvPr id="14" name="Text Placeholder 13"/>
          <p:cNvSpPr>
            <a:spLocks noGrp="1"/>
          </p:cNvSpPr>
          <p:nvPr>
            <p:ph type="body" sz="quarter" idx="13"/>
          </p:nvPr>
        </p:nvSpPr>
        <p:spPr>
          <a:xfrm>
            <a:off x="396196" y="1568099"/>
            <a:ext cx="8194808" cy="312737"/>
          </a:xfrm>
        </p:spPr>
        <p:txBody>
          <a:bodyPr lIns="0" bIns="0">
            <a:noAutofit/>
          </a:bodyPr>
          <a:lstStyle>
            <a:lvl1pPr>
              <a:buNone/>
              <a:defRPr sz="2000" b="1" i="0" cap="all">
                <a:solidFill>
                  <a:srgbClr val="36424A"/>
                </a:solidFill>
                <a:latin typeface="Arial Narrow"/>
                <a:cs typeface="Arial Narrow"/>
              </a:defRPr>
            </a:lvl1pPr>
            <a:lvl2pPr>
              <a:buNone/>
              <a:defRPr sz="2000" b="1" i="0" cap="all">
                <a:solidFill>
                  <a:srgbClr val="008000"/>
                </a:solidFill>
                <a:latin typeface="Arial Narrow"/>
                <a:cs typeface="Arial Narrow"/>
              </a:defRPr>
            </a:lvl2pPr>
            <a:lvl3pPr>
              <a:buNone/>
              <a:defRPr sz="2000" b="1" i="0" cap="all">
                <a:solidFill>
                  <a:srgbClr val="008000"/>
                </a:solidFill>
                <a:latin typeface="Arial Narrow"/>
                <a:cs typeface="Arial Narrow"/>
              </a:defRPr>
            </a:lvl3pPr>
            <a:lvl4pPr>
              <a:buNone/>
              <a:defRPr sz="2000" b="1" i="0" cap="all">
                <a:solidFill>
                  <a:srgbClr val="008000"/>
                </a:solidFill>
                <a:latin typeface="Arial Narrow"/>
                <a:cs typeface="Arial Narrow"/>
              </a:defRPr>
            </a:lvl4pPr>
            <a:lvl5pPr>
              <a:buNone/>
              <a:defRPr sz="2000" b="1" i="0" cap="all">
                <a:solidFill>
                  <a:srgbClr val="008000"/>
                </a:solidFill>
                <a:latin typeface="Arial Narrow"/>
                <a:cs typeface="Arial Narrow"/>
              </a:defRPr>
            </a:lvl5pPr>
          </a:lstStyle>
          <a:p>
            <a:pPr lvl="0"/>
            <a:r>
              <a:rPr lang="en-GB" dirty="0" smtClean="0"/>
              <a:t>Click to edit Master text styles</a:t>
            </a:r>
          </a:p>
        </p:txBody>
      </p:sp>
      <p:sp>
        <p:nvSpPr>
          <p:cNvPr id="16" name="Text Placeholder 15"/>
          <p:cNvSpPr>
            <a:spLocks noGrp="1"/>
          </p:cNvSpPr>
          <p:nvPr>
            <p:ph type="body" sz="quarter" idx="14"/>
          </p:nvPr>
        </p:nvSpPr>
        <p:spPr>
          <a:xfrm>
            <a:off x="382682" y="6357099"/>
            <a:ext cx="7906717" cy="193177"/>
          </a:xfrm>
        </p:spPr>
        <p:txBody>
          <a:bodyPr lIns="0" tIns="0" rIns="0" bIns="0">
            <a:noAutofit/>
          </a:bodyPr>
          <a:lstStyle>
            <a:lvl1pPr algn="l">
              <a:buNone/>
              <a:defRPr sz="1000" u="none">
                <a:solidFill>
                  <a:srgbClr val="36424A"/>
                </a:solidFill>
                <a:latin typeface="Arial"/>
                <a:cs typeface="Arial"/>
              </a:defRPr>
            </a:lvl1pPr>
            <a:lvl2pPr algn="l">
              <a:buNone/>
              <a:defRPr sz="1000" u="none">
                <a:latin typeface="Arial"/>
                <a:cs typeface="Arial"/>
              </a:defRPr>
            </a:lvl2pPr>
            <a:lvl3pPr algn="l">
              <a:buNone/>
              <a:defRPr sz="1000" u="none">
                <a:latin typeface="Arial"/>
                <a:cs typeface="Arial"/>
              </a:defRPr>
            </a:lvl3pPr>
            <a:lvl4pPr algn="l">
              <a:buNone/>
              <a:defRPr sz="1000" u="none">
                <a:latin typeface="Arial"/>
                <a:cs typeface="Arial"/>
              </a:defRPr>
            </a:lvl4pPr>
            <a:lvl5pPr algn="l">
              <a:buNone/>
              <a:defRPr sz="1000" u="none">
                <a:latin typeface="Arial"/>
                <a:cs typeface="Arial"/>
              </a:defRPr>
            </a:lvl5pPr>
          </a:lstStyle>
          <a:p>
            <a:pPr lvl="0"/>
            <a:r>
              <a:rPr lang="en-GB" dirty="0" smtClean="0"/>
              <a:t>Click to edit Master text style</a:t>
            </a:r>
          </a:p>
        </p:txBody>
      </p:sp>
      <p:sp>
        <p:nvSpPr>
          <p:cNvPr id="3" name="Content Placeholder 2"/>
          <p:cNvSpPr>
            <a:spLocks noGrp="1"/>
          </p:cNvSpPr>
          <p:nvPr>
            <p:ph idx="1"/>
          </p:nvPr>
        </p:nvSpPr>
        <p:spPr>
          <a:xfrm>
            <a:off x="399024" y="2244236"/>
            <a:ext cx="7890376" cy="3592730"/>
          </a:xfrm>
        </p:spPr>
        <p:txBody>
          <a:bodyPr lIns="0" tIns="0" rIns="0" bIns="0">
            <a:normAutofit/>
          </a:bodyPr>
          <a:lstStyle>
            <a:lvl1pPr marL="0" indent="0">
              <a:lnSpc>
                <a:spcPts val="2000"/>
              </a:lnSpc>
              <a:spcBef>
                <a:spcPts val="1000"/>
              </a:spcBef>
              <a:spcAft>
                <a:spcPts val="0"/>
              </a:spcAft>
              <a:buNone/>
              <a:defRPr sz="1500">
                <a:solidFill>
                  <a:srgbClr val="36424A"/>
                </a:solidFill>
                <a:latin typeface="Arial"/>
                <a:cs typeface="Arial"/>
              </a:defRPr>
            </a:lvl1pPr>
            <a:lvl2pPr>
              <a:buNone/>
              <a:defRPr/>
            </a:lvl2pPr>
            <a:lvl3pPr>
              <a:buNone/>
              <a:defRPr/>
            </a:lvl3pPr>
            <a:lvl4pPr>
              <a:buNone/>
              <a:defRPr/>
            </a:lvl4pPr>
            <a:lvl5pPr>
              <a:buNone/>
              <a:defRPr/>
            </a:lvl5pPr>
          </a:lstStyle>
          <a:p>
            <a:pPr lvl="0"/>
            <a:r>
              <a:rPr lang="en-GB" dirty="0" smtClean="0"/>
              <a:t>Click to edit Master text styles</a:t>
            </a:r>
          </a:p>
        </p:txBody>
      </p:sp>
    </p:spTree>
    <p:extLst>
      <p:ext uri="{BB962C8B-B14F-4D97-AF65-F5344CB8AC3E}">
        <p14:creationId xmlns:p14="http://schemas.microsoft.com/office/powerpoint/2010/main" val="239725444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7" name="Picture 16" descr="2.png"/>
          <p:cNvPicPr>
            <a:picLocks noChangeAspect="1"/>
          </p:cNvPicPr>
          <p:nvPr userDrawn="1"/>
        </p:nvPicPr>
        <p:blipFill>
          <a:blip r:embed="rId2" cstate="print"/>
          <a:stretch>
            <a:fillRect/>
          </a:stretch>
        </p:blipFill>
        <p:spPr>
          <a:xfrm>
            <a:off x="2194" y="0"/>
            <a:ext cx="9139612" cy="6858000"/>
          </a:xfrm>
          <a:prstGeom prst="rect">
            <a:avLst/>
          </a:prstGeom>
        </p:spPr>
      </p:pic>
      <p:sp>
        <p:nvSpPr>
          <p:cNvPr id="2" name="Title 1"/>
          <p:cNvSpPr>
            <a:spLocks noGrp="1"/>
          </p:cNvSpPr>
          <p:nvPr>
            <p:ph type="title"/>
          </p:nvPr>
        </p:nvSpPr>
        <p:spPr>
          <a:xfrm>
            <a:off x="378800" y="1176238"/>
            <a:ext cx="8229600" cy="470152"/>
          </a:xfrm>
        </p:spPr>
        <p:txBody>
          <a:bodyPr lIns="0" tIns="0" rIns="0" bIns="0" anchor="t" anchorCtr="0">
            <a:normAutofit/>
          </a:bodyPr>
          <a:lstStyle>
            <a:lvl1pPr algn="l">
              <a:lnSpc>
                <a:spcPts val="3500"/>
              </a:lnSpc>
              <a:defRPr sz="3800" b="1" i="0" cap="all">
                <a:solidFill>
                  <a:srgbClr val="EEB211"/>
                </a:solidFill>
                <a:latin typeface="Arial Narrow"/>
              </a:defRPr>
            </a:lvl1pPr>
          </a:lstStyle>
          <a:p>
            <a:r>
              <a:rPr lang="en-GB" dirty="0" smtClean="0"/>
              <a:t>Click to edit Master title style</a:t>
            </a:r>
            <a:endParaRPr lang="en-US" dirty="0"/>
          </a:p>
        </p:txBody>
      </p:sp>
      <p:sp>
        <p:nvSpPr>
          <p:cNvPr id="14" name="Text Placeholder 13"/>
          <p:cNvSpPr>
            <a:spLocks noGrp="1"/>
          </p:cNvSpPr>
          <p:nvPr>
            <p:ph type="body" sz="quarter" idx="13"/>
          </p:nvPr>
        </p:nvSpPr>
        <p:spPr>
          <a:xfrm>
            <a:off x="396196" y="1568099"/>
            <a:ext cx="8194808" cy="312737"/>
          </a:xfrm>
        </p:spPr>
        <p:txBody>
          <a:bodyPr lIns="0" bIns="0">
            <a:noAutofit/>
          </a:bodyPr>
          <a:lstStyle>
            <a:lvl1pPr>
              <a:buNone/>
              <a:defRPr sz="2000" b="1" i="0" cap="all">
                <a:solidFill>
                  <a:srgbClr val="36424A"/>
                </a:solidFill>
                <a:latin typeface="Arial Narrow"/>
                <a:cs typeface="Arial Narrow"/>
              </a:defRPr>
            </a:lvl1pPr>
            <a:lvl2pPr>
              <a:buNone/>
              <a:defRPr sz="2000" b="1" i="0" cap="all">
                <a:solidFill>
                  <a:srgbClr val="008000"/>
                </a:solidFill>
                <a:latin typeface="Arial Narrow"/>
                <a:cs typeface="Arial Narrow"/>
              </a:defRPr>
            </a:lvl2pPr>
            <a:lvl3pPr>
              <a:buNone/>
              <a:defRPr sz="2000" b="1" i="0" cap="all">
                <a:solidFill>
                  <a:srgbClr val="008000"/>
                </a:solidFill>
                <a:latin typeface="Arial Narrow"/>
                <a:cs typeface="Arial Narrow"/>
              </a:defRPr>
            </a:lvl3pPr>
            <a:lvl4pPr>
              <a:buNone/>
              <a:defRPr sz="2000" b="1" i="0" cap="all">
                <a:solidFill>
                  <a:srgbClr val="008000"/>
                </a:solidFill>
                <a:latin typeface="Arial Narrow"/>
                <a:cs typeface="Arial Narrow"/>
              </a:defRPr>
            </a:lvl4pPr>
            <a:lvl5pPr>
              <a:buNone/>
              <a:defRPr sz="2000" b="1" i="0" cap="all">
                <a:solidFill>
                  <a:srgbClr val="008000"/>
                </a:solidFill>
                <a:latin typeface="Arial Narrow"/>
                <a:cs typeface="Arial Narrow"/>
              </a:defRPr>
            </a:lvl5pPr>
          </a:lstStyle>
          <a:p>
            <a:pPr lvl="0"/>
            <a:r>
              <a:rPr lang="en-GB" dirty="0" smtClean="0"/>
              <a:t>Click to edit Master text styles</a:t>
            </a:r>
          </a:p>
        </p:txBody>
      </p:sp>
      <p:sp>
        <p:nvSpPr>
          <p:cNvPr id="16" name="Text Placeholder 15"/>
          <p:cNvSpPr>
            <a:spLocks noGrp="1"/>
          </p:cNvSpPr>
          <p:nvPr>
            <p:ph type="body" sz="quarter" idx="14"/>
          </p:nvPr>
        </p:nvSpPr>
        <p:spPr>
          <a:xfrm>
            <a:off x="382682" y="6357099"/>
            <a:ext cx="7906717" cy="193177"/>
          </a:xfrm>
        </p:spPr>
        <p:txBody>
          <a:bodyPr lIns="0" tIns="0" rIns="0" bIns="0">
            <a:noAutofit/>
          </a:bodyPr>
          <a:lstStyle>
            <a:lvl1pPr algn="l">
              <a:buNone/>
              <a:defRPr sz="1000" u="none">
                <a:solidFill>
                  <a:srgbClr val="36424A"/>
                </a:solidFill>
                <a:latin typeface="Arial"/>
                <a:cs typeface="Arial"/>
              </a:defRPr>
            </a:lvl1pPr>
            <a:lvl2pPr algn="l">
              <a:buNone/>
              <a:defRPr sz="1000" u="none">
                <a:latin typeface="Arial"/>
                <a:cs typeface="Arial"/>
              </a:defRPr>
            </a:lvl2pPr>
            <a:lvl3pPr algn="l">
              <a:buNone/>
              <a:defRPr sz="1000" u="none">
                <a:latin typeface="Arial"/>
                <a:cs typeface="Arial"/>
              </a:defRPr>
            </a:lvl3pPr>
            <a:lvl4pPr algn="l">
              <a:buNone/>
              <a:defRPr sz="1000" u="none">
                <a:latin typeface="Arial"/>
                <a:cs typeface="Arial"/>
              </a:defRPr>
            </a:lvl4pPr>
            <a:lvl5pPr algn="l">
              <a:buNone/>
              <a:defRPr sz="1000" u="none">
                <a:latin typeface="Arial"/>
                <a:cs typeface="Arial"/>
              </a:defRPr>
            </a:lvl5pPr>
          </a:lstStyle>
          <a:p>
            <a:pPr lvl="0"/>
            <a:r>
              <a:rPr lang="en-GB" dirty="0" smtClean="0"/>
              <a:t>Click to edit Master text style</a:t>
            </a:r>
          </a:p>
        </p:txBody>
      </p:sp>
      <p:sp>
        <p:nvSpPr>
          <p:cNvPr id="3" name="Content Placeholder 2"/>
          <p:cNvSpPr>
            <a:spLocks noGrp="1"/>
          </p:cNvSpPr>
          <p:nvPr>
            <p:ph idx="1"/>
          </p:nvPr>
        </p:nvSpPr>
        <p:spPr>
          <a:xfrm>
            <a:off x="399024" y="2244236"/>
            <a:ext cx="7890376" cy="3592730"/>
          </a:xfrm>
        </p:spPr>
        <p:txBody>
          <a:bodyPr lIns="0" tIns="0" rIns="0" bIns="0">
            <a:normAutofit/>
          </a:bodyPr>
          <a:lstStyle>
            <a:lvl1pPr marL="0" indent="0">
              <a:lnSpc>
                <a:spcPts val="2000"/>
              </a:lnSpc>
              <a:spcBef>
                <a:spcPts val="1000"/>
              </a:spcBef>
              <a:spcAft>
                <a:spcPts val="0"/>
              </a:spcAft>
              <a:buNone/>
              <a:defRPr sz="1500">
                <a:solidFill>
                  <a:srgbClr val="36424A"/>
                </a:solidFill>
                <a:latin typeface="Arial"/>
                <a:cs typeface="Arial"/>
              </a:defRPr>
            </a:lvl1pPr>
            <a:lvl2pPr>
              <a:buNone/>
              <a:defRPr/>
            </a:lvl2pPr>
            <a:lvl3pPr>
              <a:buNone/>
              <a:defRPr/>
            </a:lvl3pPr>
            <a:lvl4pPr>
              <a:buNone/>
              <a:defRPr/>
            </a:lvl4pPr>
            <a:lvl5pPr>
              <a:buNone/>
              <a:defRPr/>
            </a:lvl5pPr>
          </a:lstStyle>
          <a:p>
            <a:pPr lvl="0"/>
            <a:r>
              <a:rPr lang="en-GB" dirty="0" smtClean="0"/>
              <a:t>Click to edit Master text styles</a:t>
            </a:r>
          </a:p>
        </p:txBody>
      </p:sp>
    </p:spTree>
    <p:extLst>
      <p:ext uri="{BB962C8B-B14F-4D97-AF65-F5344CB8AC3E}">
        <p14:creationId xmlns:p14="http://schemas.microsoft.com/office/powerpoint/2010/main" val="3368039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301DAA-07DA-4226-AB58-46207F05C3BD}" type="datetimeFigureOut">
              <a:rPr lang="en-IE" smtClean="0">
                <a:solidFill>
                  <a:prstClr val="black">
                    <a:tint val="75000"/>
                  </a:prstClr>
                </a:solidFill>
              </a:rPr>
              <a:pPr/>
              <a:t>17/02/2017</a:t>
            </a:fld>
            <a:endParaRPr lang="en-IE">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EB0DC7-6C9A-4A53-A51C-3BAEBEEF8772}" type="slidenum">
              <a:rPr lang="en-IE" smtClean="0">
                <a:solidFill>
                  <a:prstClr val="black">
                    <a:tint val="75000"/>
                  </a:prstClr>
                </a:solidFill>
              </a:rPr>
              <a:pPr/>
              <a:t>‹#›</a:t>
            </a:fld>
            <a:endParaRPr lang="en-IE">
              <a:solidFill>
                <a:prstClr val="black">
                  <a:tint val="75000"/>
                </a:prstClr>
              </a:solidFill>
            </a:endParaRPr>
          </a:p>
        </p:txBody>
      </p:sp>
    </p:spTree>
    <p:extLst>
      <p:ext uri="{BB962C8B-B14F-4D97-AF65-F5344CB8AC3E}">
        <p14:creationId xmlns:p14="http://schemas.microsoft.com/office/powerpoint/2010/main" val="18786829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hyperlink" Target="http://steps.ie/volunteer" TargetMode="External"/><Relationship Id="rId2" Type="http://schemas.openxmlformats.org/officeDocument/2006/relationships/notesSlide" Target="../notesSlides/notesSlide3.xml"/><Relationship Id="rId1" Type="http://schemas.openxmlformats.org/officeDocument/2006/relationships/slideLayout" Target="../slideLayouts/slideLayout26.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teps.ie/volunteer" TargetMode="External"/><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04950"/>
            <a:ext cx="4794250" cy="1470025"/>
          </a:xfrm>
        </p:spPr>
        <p:txBody>
          <a:bodyPr rtlCol="0">
            <a:normAutofit fontScale="90000"/>
          </a:bodyPr>
          <a:lstStyle/>
          <a:p>
            <a:pPr>
              <a:defRPr/>
            </a:pP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IE" altLang="en-US" sz="4000" dirty="0">
                <a:latin typeface="Arial" pitchFamily="34" charset="0"/>
                <a:cs typeface="Arial" pitchFamily="34" charset="0"/>
              </a:rPr>
              <a:t/>
            </a:r>
            <a:br>
              <a:rPr lang="en-IE" altLang="en-US" sz="4000" dirty="0">
                <a:latin typeface="Arial" pitchFamily="34" charset="0"/>
                <a:cs typeface="Arial" pitchFamily="34" charset="0"/>
              </a:rPr>
            </a:br>
            <a:endParaRPr lang="en-US" dirty="0"/>
          </a:p>
        </p:txBody>
      </p:sp>
      <p:sp>
        <p:nvSpPr>
          <p:cNvPr id="3" name="Subtitle 2"/>
          <p:cNvSpPr>
            <a:spLocks noGrp="1"/>
          </p:cNvSpPr>
          <p:nvPr>
            <p:ph type="subTitle" idx="1"/>
          </p:nvPr>
        </p:nvSpPr>
        <p:spPr>
          <a:xfrm>
            <a:off x="685800" y="2443163"/>
            <a:ext cx="5686400" cy="3559175"/>
          </a:xfrm>
        </p:spPr>
        <p:txBody>
          <a:bodyPr rtlCol="0">
            <a:normAutofit/>
          </a:bodyPr>
          <a:lstStyle/>
          <a:p>
            <a:pPr eaLnBrk="1" fontAlgn="auto" hangingPunct="1">
              <a:spcAft>
                <a:spcPts val="0"/>
              </a:spcAft>
              <a:buFont typeface="Arial"/>
              <a:buNone/>
              <a:defRPr/>
            </a:pPr>
            <a:endParaRPr lang="en-US" sz="2400" dirty="0" smtClean="0"/>
          </a:p>
          <a:p>
            <a:pPr eaLnBrk="1" fontAlgn="auto" hangingPunct="1">
              <a:spcAft>
                <a:spcPts val="0"/>
              </a:spcAft>
              <a:buFont typeface="Arial"/>
              <a:buNone/>
              <a:defRPr/>
            </a:pPr>
            <a:endParaRPr lang="en-US" sz="2400" dirty="0"/>
          </a:p>
          <a:p>
            <a:pPr>
              <a:defRPr/>
            </a:pPr>
            <a:r>
              <a:rPr lang="en-IE" sz="2400" dirty="0"/>
              <a:t>Add your event details here:</a:t>
            </a:r>
          </a:p>
          <a:p>
            <a:pPr>
              <a:defRPr/>
            </a:pPr>
            <a:r>
              <a:rPr lang="en-IE" sz="2400" dirty="0"/>
              <a:t>For example, include: Name of your event </a:t>
            </a:r>
            <a:r>
              <a:rPr lang="en-IE" sz="2400" dirty="0" smtClean="0"/>
              <a:t>organiser </a:t>
            </a:r>
            <a:r>
              <a:rPr lang="en-IE" sz="2400" dirty="0"/>
              <a:t>(company/school name etc.)</a:t>
            </a:r>
          </a:p>
          <a:p>
            <a:pPr>
              <a:defRPr/>
            </a:pPr>
            <a:r>
              <a:rPr lang="en-IE" sz="2400" dirty="0"/>
              <a:t>Location of your event, date/time</a:t>
            </a:r>
          </a:p>
          <a:p>
            <a:pPr eaLnBrk="1" fontAlgn="auto" hangingPunct="1">
              <a:spcAft>
                <a:spcPts val="0"/>
              </a:spcAft>
              <a:buFont typeface="Arial"/>
              <a:buNone/>
              <a:defRPr/>
            </a:pPr>
            <a:endParaRPr lang="en-US" sz="2400" dirty="0" smtClean="0"/>
          </a:p>
          <a:p>
            <a:pPr eaLnBrk="1" fontAlgn="auto" hangingPunct="1">
              <a:spcAft>
                <a:spcPts val="0"/>
              </a:spcAft>
              <a:buFont typeface="Arial"/>
              <a:buNone/>
              <a:defRPr/>
            </a:pPr>
            <a:endParaRPr lang="en-US" sz="2400" dirty="0"/>
          </a:p>
          <a:p>
            <a:pPr eaLnBrk="1" fontAlgn="auto" hangingPunct="1">
              <a:spcAft>
                <a:spcPts val="0"/>
              </a:spcAft>
              <a:buFont typeface="Arial"/>
              <a:buNone/>
              <a:defRPr/>
            </a:pPr>
            <a:endParaRPr lang="en-US" sz="2400" dirty="0" smtClean="0"/>
          </a:p>
          <a:p>
            <a:pPr eaLnBrk="1" fontAlgn="auto" hangingPunct="1">
              <a:spcAft>
                <a:spcPts val="0"/>
              </a:spcAft>
              <a:buFont typeface="Arial"/>
              <a:buNone/>
              <a:defRPr/>
            </a:pPr>
            <a:endParaRPr lang="en-US" dirty="0" smtClean="0"/>
          </a:p>
          <a:p>
            <a:pPr eaLnBrk="1" fontAlgn="auto" hangingPunct="1">
              <a:spcAft>
                <a:spcPts val="0"/>
              </a:spcAft>
              <a:buFont typeface="Arial"/>
              <a:buNone/>
              <a:defRPr/>
            </a:pPr>
            <a:endParaRPr lang="en-US" dirty="0" smtClean="0"/>
          </a:p>
        </p:txBody>
      </p:sp>
      <p:sp>
        <p:nvSpPr>
          <p:cNvPr id="7172" name="Text Placeholder 7"/>
          <p:cNvSpPr>
            <a:spLocks noGrp="1"/>
          </p:cNvSpPr>
          <p:nvPr>
            <p:ph type="body" sz="quarter" idx="10"/>
          </p:nvPr>
        </p:nvSpPr>
        <p:spPr>
          <a:xfrm>
            <a:off x="400050" y="6357938"/>
            <a:ext cx="6724650" cy="236537"/>
          </a:xfrm>
        </p:spPr>
        <p:txBody>
          <a:bodyPr/>
          <a:lstStyle/>
          <a:p>
            <a:pPr eaLnBrk="1" hangingPunct="1"/>
            <a:endParaRPr lang="en-US" altLang="en-US" dirty="0" smtClean="0">
              <a:latin typeface="Arial" pitchFamily="34" charset="0"/>
              <a:cs typeface="Arial" pitchFamily="34" charset="0"/>
            </a:endParaRPr>
          </a:p>
        </p:txBody>
      </p:sp>
      <p:pic>
        <p:nvPicPr>
          <p:cNvPr id="71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888" y="119063"/>
            <a:ext cx="1816100"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371600"/>
            <a:ext cx="3990975" cy="1144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522720" y="119063"/>
            <a:ext cx="2438400" cy="769441"/>
          </a:xfrm>
          <a:prstGeom prst="rect">
            <a:avLst/>
          </a:prstGeom>
          <a:noFill/>
        </p:spPr>
        <p:txBody>
          <a:bodyPr wrap="square" rtlCol="0">
            <a:spAutoFit/>
          </a:bodyPr>
          <a:lstStyle/>
          <a:p>
            <a:r>
              <a:rPr lang="en-IE" sz="1100" dirty="0"/>
              <a:t>Place your logo here by selecting all of this text, choosing insert picture and choosing a jpeg of your logo from your files, then resize logo to fit.</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13432" y="119063"/>
            <a:ext cx="1341120" cy="748949"/>
          </a:xfrm>
          <a:prstGeom prst="rect">
            <a:avLst/>
          </a:prstGeom>
        </p:spPr>
      </p:pic>
    </p:spTree>
    <p:extLst>
      <p:ext uri="{BB962C8B-B14F-4D97-AF65-F5344CB8AC3E}">
        <p14:creationId xmlns:p14="http://schemas.microsoft.com/office/powerpoint/2010/main" val="68878288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E"/>
          </a:p>
        </p:txBody>
      </p:sp>
      <p:sp>
        <p:nvSpPr>
          <p:cNvPr id="3" name="Subtitle 2"/>
          <p:cNvSpPr>
            <a:spLocks noGrp="1"/>
          </p:cNvSpPr>
          <p:nvPr>
            <p:ph type="subTitle" idx="1"/>
          </p:nvPr>
        </p:nvSpPr>
        <p:spPr/>
        <p:txBody>
          <a:bodyPr/>
          <a:lstStyle/>
          <a:p>
            <a:endParaRPr lang="en-IE"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7638"/>
            <a:ext cx="8291512" cy="306870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112" y="3235391"/>
            <a:ext cx="7630975" cy="2777096"/>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3810000"/>
            <a:ext cx="1905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716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Placeholder 3"/>
          <p:cNvSpPr>
            <a:spLocks noGrp="1"/>
          </p:cNvSpPr>
          <p:nvPr>
            <p:ph type="body" sz="quarter" idx="14"/>
          </p:nvPr>
        </p:nvSpPr>
        <p:spPr>
          <a:xfrm>
            <a:off x="382588" y="6019800"/>
            <a:ext cx="7907337" cy="530225"/>
          </a:xfrm>
        </p:spPr>
        <p:txBody>
          <a:bodyPr/>
          <a:lstStyle/>
          <a:p>
            <a:endParaRPr lang="en-IE" altLang="en-US" b="1" dirty="0" smtClean="0">
              <a:latin typeface="Arial" pitchFamily="34" charset="0"/>
              <a:cs typeface="Arial" pitchFamily="34" charset="0"/>
            </a:endParaRPr>
          </a:p>
          <a:p>
            <a:endParaRPr lang="en-IE" altLang="en-US" sz="1050" b="1" dirty="0">
              <a:latin typeface="Arial" pitchFamily="34" charset="0"/>
              <a:cs typeface="Arial" pitchFamily="34" charset="0"/>
            </a:endParaRPr>
          </a:p>
          <a:p>
            <a:endParaRPr lang="en-IE" altLang="en-US" dirty="0" smtClean="0">
              <a:latin typeface="Arial" pitchFamily="34" charset="0"/>
              <a:cs typeface="Arial" pitchFamily="34" charset="0"/>
            </a:endParaRPr>
          </a:p>
        </p:txBody>
      </p:sp>
      <p:sp>
        <p:nvSpPr>
          <p:cNvPr id="63493" name="Content Placeholder 4"/>
          <p:cNvSpPr>
            <a:spLocks noGrp="1"/>
          </p:cNvSpPr>
          <p:nvPr>
            <p:ph idx="1"/>
          </p:nvPr>
        </p:nvSpPr>
        <p:spPr>
          <a:xfrm>
            <a:off x="398463" y="1881188"/>
            <a:ext cx="8210550" cy="4595812"/>
          </a:xfrm>
        </p:spPr>
        <p:txBody>
          <a:bodyPr/>
          <a:lstStyle/>
          <a:p>
            <a:pPr algn="ctr">
              <a:defRPr/>
            </a:pPr>
            <a:r>
              <a:rPr lang="en-IE" altLang="en-US" sz="6000" b="1" dirty="0" smtClean="0">
                <a:latin typeface="Arial" pitchFamily="34" charset="0"/>
                <a:cs typeface="Arial" pitchFamily="34" charset="0"/>
              </a:rPr>
              <a:t>Follow us on Twitter</a:t>
            </a:r>
          </a:p>
          <a:p>
            <a:pPr algn="ctr">
              <a:defRPr/>
            </a:pPr>
            <a:endParaRPr lang="en-IE" altLang="en-US" sz="3200" b="1" dirty="0" smtClean="0">
              <a:latin typeface="Arial" pitchFamily="34" charset="0"/>
              <a:cs typeface="Arial" pitchFamily="34" charset="0"/>
            </a:endParaRPr>
          </a:p>
          <a:p>
            <a:pPr algn="ctr">
              <a:defRPr/>
            </a:pPr>
            <a:r>
              <a:rPr lang="en-IE" altLang="en-US" sz="3600" dirty="0" smtClean="0">
                <a:hlinkClick r:id="rId3"/>
              </a:rPr>
              <a:t>@engineerireland</a:t>
            </a:r>
            <a:endParaRPr lang="en-IE" altLang="en-US" sz="3600" dirty="0" smtClean="0">
              <a:hlinkClick r:id="rId3"/>
            </a:endParaRPr>
          </a:p>
          <a:p>
            <a:pPr algn="ctr">
              <a:defRPr/>
            </a:pPr>
            <a:endParaRPr lang="en-IE" altLang="en-US" sz="2400" dirty="0">
              <a:hlinkClick r:id="rId3"/>
            </a:endParaRPr>
          </a:p>
        </p:txBody>
      </p:sp>
      <p:pic>
        <p:nvPicPr>
          <p:cNvPr id="2048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888" y="119063"/>
            <a:ext cx="1816100"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2175" y="39687"/>
            <a:ext cx="30607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3689684"/>
            <a:ext cx="142875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8209368"/>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Placeholder 3"/>
          <p:cNvSpPr>
            <a:spLocks noGrp="1"/>
          </p:cNvSpPr>
          <p:nvPr>
            <p:ph type="body" sz="quarter" idx="14"/>
          </p:nvPr>
        </p:nvSpPr>
        <p:spPr>
          <a:xfrm>
            <a:off x="382588" y="6019800"/>
            <a:ext cx="7907337" cy="530225"/>
          </a:xfrm>
        </p:spPr>
        <p:txBody>
          <a:bodyPr/>
          <a:lstStyle/>
          <a:p>
            <a:endParaRPr lang="en-IE" altLang="en-US" b="1" dirty="0" smtClean="0">
              <a:latin typeface="Arial" pitchFamily="34" charset="0"/>
              <a:cs typeface="Arial" pitchFamily="34" charset="0"/>
            </a:endParaRPr>
          </a:p>
          <a:p>
            <a:endParaRPr lang="en-IE" altLang="en-US" sz="1050" b="1" dirty="0">
              <a:latin typeface="Arial" pitchFamily="34" charset="0"/>
              <a:cs typeface="Arial" pitchFamily="34" charset="0"/>
            </a:endParaRPr>
          </a:p>
          <a:p>
            <a:endParaRPr lang="en-IE" altLang="en-US" dirty="0" smtClean="0">
              <a:latin typeface="Arial" pitchFamily="34" charset="0"/>
              <a:cs typeface="Arial" pitchFamily="34" charset="0"/>
            </a:endParaRPr>
          </a:p>
        </p:txBody>
      </p:sp>
      <p:sp>
        <p:nvSpPr>
          <p:cNvPr id="63493" name="Content Placeholder 4"/>
          <p:cNvSpPr>
            <a:spLocks noGrp="1"/>
          </p:cNvSpPr>
          <p:nvPr>
            <p:ph idx="1"/>
          </p:nvPr>
        </p:nvSpPr>
        <p:spPr>
          <a:xfrm>
            <a:off x="398463" y="1881188"/>
            <a:ext cx="8210550" cy="4595812"/>
          </a:xfrm>
        </p:spPr>
        <p:txBody>
          <a:bodyPr/>
          <a:lstStyle/>
          <a:p>
            <a:pPr algn="ctr">
              <a:defRPr/>
            </a:pPr>
            <a:r>
              <a:rPr lang="en-IE" altLang="en-US" sz="6000" b="1" dirty="0" smtClean="0">
                <a:latin typeface="Arial" pitchFamily="34" charset="0"/>
                <a:cs typeface="Arial" pitchFamily="34" charset="0"/>
              </a:rPr>
              <a:t>Like us on Facebook</a:t>
            </a:r>
          </a:p>
          <a:p>
            <a:pPr algn="ctr">
              <a:defRPr/>
            </a:pPr>
            <a:endParaRPr lang="en-IE" altLang="en-US" sz="3200" b="1" dirty="0" smtClean="0">
              <a:latin typeface="Arial" pitchFamily="34" charset="0"/>
              <a:cs typeface="Arial" pitchFamily="34" charset="0"/>
            </a:endParaRPr>
          </a:p>
          <a:p>
            <a:pPr algn="ctr">
              <a:defRPr/>
            </a:pPr>
            <a:r>
              <a:rPr lang="en-IE" altLang="en-US" sz="3600" dirty="0" smtClean="0">
                <a:hlinkClick r:id="rId3"/>
              </a:rPr>
              <a:t>@</a:t>
            </a:r>
            <a:r>
              <a:rPr lang="en-IE" altLang="en-US" sz="3600" dirty="0" err="1" smtClean="0">
                <a:hlinkClick r:id="rId3"/>
              </a:rPr>
              <a:t>EngineersIreland</a:t>
            </a:r>
            <a:endParaRPr lang="en-IE" altLang="en-US" sz="3600" dirty="0" smtClean="0">
              <a:hlinkClick r:id="rId3"/>
            </a:endParaRPr>
          </a:p>
          <a:p>
            <a:pPr algn="ctr">
              <a:defRPr/>
            </a:pPr>
            <a:endParaRPr lang="en-IE" altLang="en-US" sz="3600" dirty="0">
              <a:hlinkClick r:id="rId3"/>
            </a:endParaRPr>
          </a:p>
          <a:p>
            <a:pPr algn="ctr">
              <a:defRPr/>
            </a:pPr>
            <a:endParaRPr lang="en-IE" altLang="en-US" sz="3600" dirty="0" smtClean="0">
              <a:hlinkClick r:id="rId3"/>
            </a:endParaRPr>
          </a:p>
          <a:p>
            <a:pPr algn="ctr">
              <a:defRPr/>
            </a:pPr>
            <a:endParaRPr lang="en-IE" altLang="en-US" sz="3600" dirty="0" smtClean="0">
              <a:hlinkClick r:id="rId3"/>
            </a:endParaRPr>
          </a:p>
          <a:p>
            <a:pPr algn="ctr">
              <a:defRPr/>
            </a:pPr>
            <a:endParaRPr lang="en-IE" altLang="en-US" sz="3600" dirty="0">
              <a:hlinkClick r:id="rId3"/>
            </a:endParaRPr>
          </a:p>
          <a:p>
            <a:pPr algn="ctr">
              <a:defRPr/>
            </a:pPr>
            <a:endParaRPr lang="en-IE" altLang="en-US" sz="3600" dirty="0" smtClean="0">
              <a:hlinkClick r:id="rId3"/>
            </a:endParaRPr>
          </a:p>
          <a:p>
            <a:pPr algn="ctr">
              <a:defRPr/>
            </a:pPr>
            <a:endParaRPr lang="en-IE" altLang="en-US" sz="3600" dirty="0" smtClean="0">
              <a:hlinkClick r:id="rId3"/>
            </a:endParaRPr>
          </a:p>
          <a:p>
            <a:pPr algn="ctr">
              <a:defRPr/>
            </a:pPr>
            <a:endParaRPr lang="en-IE" altLang="en-US" sz="2400" dirty="0">
              <a:hlinkClick r:id="rId3"/>
            </a:endParaRPr>
          </a:p>
        </p:txBody>
      </p:sp>
      <p:pic>
        <p:nvPicPr>
          <p:cNvPr id="2048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888" y="119063"/>
            <a:ext cx="1816100"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2175" y="39687"/>
            <a:ext cx="30607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5175" y="3352800"/>
            <a:ext cx="266700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178038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E"/>
          </a:p>
        </p:txBody>
      </p:sp>
      <p:sp>
        <p:nvSpPr>
          <p:cNvPr id="3" name="Subtitle 2"/>
          <p:cNvSpPr>
            <a:spLocks noGrp="1"/>
          </p:cNvSpPr>
          <p:nvPr>
            <p:ph type="subTitle" idx="1"/>
          </p:nvPr>
        </p:nvSpPr>
        <p:spPr/>
        <p:txBody>
          <a:bodyPr/>
          <a:lstStyle/>
          <a:p>
            <a:endParaRPr lang="en-IE" dirty="0"/>
          </a:p>
        </p:txBody>
      </p:sp>
      <p:sp>
        <p:nvSpPr>
          <p:cNvPr id="6" name="Rectangle 5"/>
          <p:cNvSpPr/>
          <p:nvPr/>
        </p:nvSpPr>
        <p:spPr>
          <a:xfrm>
            <a:off x="2514600" y="5878237"/>
            <a:ext cx="4572000" cy="369332"/>
          </a:xfrm>
          <a:prstGeom prst="rect">
            <a:avLst/>
          </a:prstGeom>
        </p:spPr>
        <p:txBody>
          <a:bodyPr>
            <a:spAutoFit/>
          </a:bodyPr>
          <a:lstStyle/>
          <a:p>
            <a:pPr algn="ctr"/>
            <a:endParaRPr lang="en-IE" altLang="en-US" b="1" dirty="0">
              <a:latin typeface="Arial" pitchFamily="34" charset="0"/>
              <a:cs typeface="Arial" pitchFamily="34" charset="0"/>
            </a:endParaRPr>
          </a:p>
        </p:txBody>
      </p: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316" y="914400"/>
            <a:ext cx="8153400" cy="5760408"/>
          </a:xfrm>
          <a:prstGeom prst="rect">
            <a:avLst/>
          </a:prstGeom>
        </p:spPr>
      </p:pic>
      <p:sp>
        <p:nvSpPr>
          <p:cNvPr id="4" name="TextBox 3"/>
          <p:cNvSpPr txBox="1"/>
          <p:nvPr/>
        </p:nvSpPr>
        <p:spPr>
          <a:xfrm>
            <a:off x="501316" y="152400"/>
            <a:ext cx="8261684" cy="830997"/>
          </a:xfrm>
          <a:prstGeom prst="rect">
            <a:avLst/>
          </a:prstGeom>
          <a:noFill/>
        </p:spPr>
        <p:txBody>
          <a:bodyPr wrap="square" rtlCol="0">
            <a:spAutoFit/>
          </a:bodyPr>
          <a:lstStyle/>
          <a:p>
            <a:pPr algn="ctr"/>
            <a:r>
              <a:rPr lang="en-IE" sz="4800" b="1" dirty="0" smtClean="0"/>
              <a:t>Visit Engineersweek.ie</a:t>
            </a:r>
            <a:endParaRPr lang="en-IE" sz="4800" b="1" dirty="0"/>
          </a:p>
        </p:txBody>
      </p:sp>
    </p:spTree>
    <p:extLst>
      <p:ext uri="{BB962C8B-B14F-4D97-AF65-F5344CB8AC3E}">
        <p14:creationId xmlns:p14="http://schemas.microsoft.com/office/powerpoint/2010/main" val="1530784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244</Words>
  <Application>Microsoft Office PowerPoint</Application>
  <PresentationFormat>On-screen Show (4:3)</PresentationFormat>
  <Paragraphs>36</Paragraphs>
  <Slides>5</Slides>
  <Notes>5</Notes>
  <HiddenSlides>0</HiddenSlides>
  <MMClips>0</MMClips>
  <ScaleCrop>false</ScaleCrop>
  <HeadingPairs>
    <vt:vector size="4" baseType="variant">
      <vt:variant>
        <vt:lpstr>Theme</vt:lpstr>
      </vt:variant>
      <vt:variant>
        <vt:i4>2</vt:i4>
      </vt:variant>
      <vt:variant>
        <vt:lpstr>Slide Titles</vt:lpstr>
      </vt:variant>
      <vt:variant>
        <vt:i4>5</vt:i4>
      </vt:variant>
    </vt:vector>
  </HeadingPairs>
  <TitlesOfParts>
    <vt:vector size="7" baseType="lpstr">
      <vt:lpstr>Office Theme</vt:lpstr>
      <vt:lpstr>1_Office Theme</vt:lpstr>
      <vt:lpstr>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Roseanne O'Leary</dc:creator>
  <cp:lastModifiedBy>Roseanne O'Leary</cp:lastModifiedBy>
  <cp:revision>13</cp:revision>
  <dcterms:created xsi:type="dcterms:W3CDTF">2006-08-16T00:00:00Z</dcterms:created>
  <dcterms:modified xsi:type="dcterms:W3CDTF">2017-02-17T14:09:34Z</dcterms:modified>
</cp:coreProperties>
</file>